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4/4/2020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371600"/>
            <a:ext cx="8915400" cy="18288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 Advantages and Disadvantages of Portfolio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wedg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Arial"/>
                <a:cs typeface="Arial"/>
              </a:rPr>
              <a:t>●enable identification of the unsatisfactory or struggling performer.</a:t>
            </a:r>
          </a:p>
          <a:p>
            <a:r>
              <a:rPr lang="en-US" dirty="0">
                <a:latin typeface="Arial"/>
                <a:cs typeface="Arial"/>
              </a:rPr>
              <a:t>●offer teachers vital information for diagnosing students’ strengths and weaknesses to help them improve their performance.</a:t>
            </a:r>
          </a:p>
          <a:p>
            <a:r>
              <a:rPr lang="en-US" dirty="0">
                <a:latin typeface="Arial"/>
                <a:cs typeface="Arial"/>
              </a:rPr>
              <a:t>●reflect students’ progression toward learning outcomes. </a:t>
            </a:r>
            <a:endParaRPr lang="en-US" dirty="0"/>
          </a:p>
        </p:txBody>
      </p:sp>
    </p:spTree>
  </p:cSld>
  <p:clrMapOvr>
    <a:masterClrMapping/>
  </p:clrMapOvr>
  <p:transition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Disadvantages:</a:t>
            </a:r>
            <a:r>
              <a:rPr lang="en-US" dirty="0">
                <a:latin typeface="Arial"/>
                <a:cs typeface="Arial"/>
              </a:rPr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latin typeface="Arial"/>
                <a:cs typeface="Arial"/>
              </a:rPr>
              <a:t>●Gathering all of the necessary data and work sample can make portfolios bulky and difficult to manage..</a:t>
            </a:r>
          </a:p>
          <a:p>
            <a:r>
              <a:rPr lang="en-US" dirty="0">
                <a:latin typeface="Arial"/>
                <a:cs typeface="Arial"/>
              </a:rPr>
              <a:t>●Portfolios are personal documents and ethical issues of privacy and confidentiality may arise when they are used for assessment.</a:t>
            </a:r>
            <a:endParaRPr lang="en-US" dirty="0"/>
          </a:p>
        </p:txBody>
      </p:sp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/>
                <a:cs typeface="Arial"/>
              </a:rPr>
              <a:t>●Difficulties may arise in verifying whether the material submitted is the candidate’s own work.</a:t>
            </a:r>
          </a:p>
          <a:p>
            <a:r>
              <a:rPr lang="en-US" dirty="0">
                <a:latin typeface="Arial"/>
                <a:cs typeface="Arial"/>
              </a:rPr>
              <a:t>●Portfolios take a long time to complete and assess.</a:t>
            </a:r>
          </a:p>
          <a:p>
            <a:r>
              <a:rPr lang="en-US" dirty="0">
                <a:latin typeface="Arial"/>
                <a:cs typeface="Arial"/>
              </a:rPr>
              <a:t>●The process involves a large amount of paper work. </a:t>
            </a:r>
            <a:endParaRPr lang="en-US" dirty="0"/>
          </a:p>
        </p:txBody>
      </p:sp>
    </p:spTree>
  </p:cSld>
  <p:clrMapOvr>
    <a:masterClrMapping/>
  </p:clrMapOvr>
  <p:transition>
    <p:wipe dir="u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END……………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portfolio???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  </a:t>
            </a:r>
            <a:r>
              <a:rPr lang="en-US" dirty="0" err="1"/>
              <a:t>portolio</a:t>
            </a:r>
            <a:r>
              <a:rPr lang="en-US" dirty="0"/>
              <a:t> is a collection of various forms of evidence of achievement of learning outcomes.</a:t>
            </a: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Advantages: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Portfolios:</a:t>
            </a:r>
            <a:endParaRPr lang="en-US" dirty="0">
              <a:latin typeface="Arial"/>
              <a:cs typeface="Arial"/>
            </a:endParaRPr>
          </a:p>
          <a:p>
            <a:r>
              <a:rPr lang="en-US" dirty="0">
                <a:latin typeface="Arial"/>
                <a:cs typeface="Arial"/>
              </a:rPr>
              <a:t>●assess and promote critical thinking.</a:t>
            </a:r>
          </a:p>
          <a:p>
            <a:endParaRPr lang="en-US" dirty="0">
              <a:latin typeface="Arial"/>
              <a:cs typeface="Arial"/>
            </a:endParaRPr>
          </a:p>
          <a:p>
            <a:endParaRPr lang="en-US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●encourage students to become accountable and responsible for their own learning(self-directed </a:t>
            </a:r>
            <a:r>
              <a:rPr lang="en-US" dirty="0" err="1">
                <a:latin typeface="Arial"/>
                <a:cs typeface="Arial"/>
              </a:rPr>
              <a:t>active,peer-supported,adult</a:t>
            </a:r>
            <a:r>
              <a:rPr lang="en-US" dirty="0">
                <a:latin typeface="Arial"/>
                <a:cs typeface="Arial"/>
              </a:rPr>
              <a:t> learning).</a:t>
            </a:r>
            <a:endParaRPr lang="en-US" dirty="0"/>
          </a:p>
        </p:txBody>
      </p:sp>
      <p:sp>
        <p:nvSpPr>
          <p:cNvPr id="4" name="Left Brace 3"/>
          <p:cNvSpPr/>
          <p:nvPr/>
        </p:nvSpPr>
        <p:spPr>
          <a:xfrm>
            <a:off x="6781800" y="4648200"/>
            <a:ext cx="155448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Arial"/>
                <a:cs typeface="Arial"/>
              </a:rPr>
              <a:t>●can be the focus of initiating a discussion between students and tutor.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/>
                <a:cs typeface="Arial"/>
              </a:rPr>
              <a:t>●facilitate reflection and self-assessment.</a:t>
            </a:r>
          </a:p>
          <a:p>
            <a:r>
              <a:rPr lang="en-US" dirty="0">
                <a:latin typeface="Arial"/>
                <a:cs typeface="Arial"/>
              </a:rPr>
              <a:t>●can accommodate diverse learning styles though they are not suitable for all learning styles.</a:t>
            </a:r>
            <a:endParaRPr lang="en-US" dirty="0"/>
          </a:p>
        </p:txBody>
      </p:sp>
    </p:spTree>
  </p:cSld>
  <p:clrMapOvr>
    <a:masterClrMapping/>
  </p:clrMapOvr>
  <p:transition>
    <p:wedg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/>
                <a:cs typeface="Arial"/>
              </a:rPr>
              <a:t>●can monitor and assess students’ progress over time.</a:t>
            </a:r>
          </a:p>
          <a:p>
            <a:r>
              <a:rPr lang="en-US" dirty="0">
                <a:latin typeface="Arial"/>
                <a:cs typeface="Arial"/>
              </a:rPr>
              <a:t>●can assess performance with practical application of theory in real time naturalistic settings.</a:t>
            </a:r>
          </a:p>
          <a:p>
            <a:r>
              <a:rPr lang="en-US" dirty="0">
                <a:latin typeface="Arial"/>
                <a:cs typeface="Arial"/>
              </a:rPr>
              <a:t>●use multiple methods </a:t>
            </a:r>
            <a:r>
              <a:rPr lang="en-US" dirty="0" err="1">
                <a:latin typeface="Arial"/>
                <a:cs typeface="Arial"/>
              </a:rPr>
              <a:t>ofassessment</a:t>
            </a:r>
            <a:r>
              <a:rPr lang="en-US" dirty="0">
                <a:latin typeface="Arial"/>
                <a:cs typeface="Arial"/>
              </a:rPr>
              <a:t>.</a:t>
            </a:r>
            <a:endParaRPr lang="en-US" dirty="0"/>
          </a:p>
        </p:txBody>
      </p:sp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>
                <a:latin typeface="Arial"/>
                <a:cs typeface="Arial"/>
              </a:rPr>
              <a:t>●take into account the </a:t>
            </a:r>
            <a:r>
              <a:rPr lang="en-US" dirty="0" err="1">
                <a:latin typeface="Arial"/>
                <a:cs typeface="Arial"/>
              </a:rPr>
              <a:t>judgement</a:t>
            </a:r>
            <a:r>
              <a:rPr lang="en-US" dirty="0">
                <a:latin typeface="Arial"/>
                <a:cs typeface="Arial"/>
              </a:rPr>
              <a:t> of multiple assessors.</a:t>
            </a:r>
          </a:p>
          <a:p>
            <a:r>
              <a:rPr lang="en-US" dirty="0">
                <a:latin typeface="Arial"/>
                <a:cs typeface="Arial"/>
              </a:rPr>
              <a:t>●have high face </a:t>
            </a:r>
            <a:r>
              <a:rPr lang="en-US" dirty="0" err="1">
                <a:latin typeface="Arial"/>
                <a:cs typeface="Arial"/>
              </a:rPr>
              <a:t>validity,content</a:t>
            </a:r>
            <a:r>
              <a:rPr lang="en-US" dirty="0">
                <a:latin typeface="Arial"/>
                <a:cs typeface="Arial"/>
              </a:rPr>
              <a:t> validity and construct validity.</a:t>
            </a:r>
          </a:p>
          <a:p>
            <a:r>
              <a:rPr lang="en-US" dirty="0">
                <a:latin typeface="Arial"/>
                <a:cs typeface="Arial"/>
              </a:rPr>
              <a:t>●integrate learning and assessment.</a:t>
            </a:r>
          </a:p>
        </p:txBody>
      </p:sp>
    </p:spTree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latin typeface="Arial"/>
                <a:cs typeface="Arial"/>
              </a:rPr>
              <a:t>●promote creativity and problem solving.</a:t>
            </a:r>
          </a:p>
          <a:p>
            <a:r>
              <a:rPr lang="en-US" dirty="0">
                <a:latin typeface="Arial"/>
                <a:cs typeface="Arial"/>
              </a:rPr>
              <a:t>●promote learning about learning(</a:t>
            </a:r>
            <a:r>
              <a:rPr lang="en-US" dirty="0" err="1">
                <a:latin typeface="Arial"/>
                <a:cs typeface="Arial"/>
              </a:rPr>
              <a:t>metacognition</a:t>
            </a:r>
            <a:r>
              <a:rPr lang="en-US" dirty="0">
                <a:latin typeface="Arial"/>
                <a:cs typeface="Arial"/>
              </a:rPr>
              <a:t>)</a:t>
            </a:r>
          </a:p>
          <a:p>
            <a:r>
              <a:rPr lang="en-US" dirty="0">
                <a:latin typeface="Arial"/>
                <a:cs typeface="Arial"/>
              </a:rPr>
              <a:t>● Can be standardized and used in summative assessment.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47</TotalTime>
  <Words>302</Words>
  <Application>Microsoft Office PowerPoint</Application>
  <PresentationFormat>On-screen Show (4:3)</PresentationFormat>
  <Paragraphs>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Constantia</vt:lpstr>
      <vt:lpstr>Wingdings 2</vt:lpstr>
      <vt:lpstr>Flow</vt:lpstr>
      <vt:lpstr> Advantages and Disadvantages of Portfolio</vt:lpstr>
      <vt:lpstr>What is portfolio??? </vt:lpstr>
      <vt:lpstr>Advantages: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Disadvantages: </vt:lpstr>
      <vt:lpstr>PowerPoint Presentation</vt:lpstr>
      <vt:lpstr>THE END……………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on: Advantages and Disadvantages of Portfolio</dc:title>
  <dc:creator>saDy</dc:creator>
  <cp:lastModifiedBy>Umair</cp:lastModifiedBy>
  <cp:revision>7</cp:revision>
  <dcterms:created xsi:type="dcterms:W3CDTF">2006-08-16T00:00:00Z</dcterms:created>
  <dcterms:modified xsi:type="dcterms:W3CDTF">2020-04-04T05:17:11Z</dcterms:modified>
</cp:coreProperties>
</file>